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141216-0ACD-4902-B948-58B631A4F5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CC28B0A-1612-40A9-93C6-BD598A2C72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52EDA3-EE28-4B6F-BCF1-A71178405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688FA8-53C9-446A-BC38-85937F98A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0D2909-015F-4CB2-9314-5B6AACE6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18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7CDAE3-9902-4577-979C-70E6A0E96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592A111-74D9-4A49-9724-CDED14DA6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2FED6B7-D499-4A35-87BF-B5AA1F99D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54BA24-E80B-4CAE-ACBB-F06716B27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9470F8-3CB3-4D83-9522-9DDA00243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27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62D91B6-1DB9-41E3-A70F-0EAE2A2218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0D408DE-5ED0-42F4-BF3C-2457232E7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B821BC-6A84-4CBD-A41D-AE31919F3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E0D03A-FDC4-4E6B-B0B8-3BA8720B8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D7261C-B3F4-43EE-83F3-E6DE40A96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554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6FCA77-F499-43DD-832A-8C210E1A5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E4F382-3455-4BA2-8B47-8314C2A1B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4341BB-4065-4279-9764-686E67BBC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2D312C-A5C3-495D-833B-1C02B7FD1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327AE7-3374-47AD-BD49-AAB819AA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312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578F77-CD7F-4CF8-8A0F-7E213036D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EA6F85-BC0E-4669-966E-6FB7A457B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76860B-755B-4010-8902-A38D798FE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500B80-3376-4381-AB2A-BD80EE279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F3E266-F5E3-4351-BDD5-310A0E049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506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A77C0A-4498-45BB-B4C8-1C18D948A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169C748-68B9-4FD7-B7A9-1776C43D7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3033ECD-3C7A-4635-88D4-6FB1E2B36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651993-C55D-4236-8CE7-345236B2E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8B538A5-14C5-46D2-A21F-6287E0A22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D4D1812-5692-449D-AEF5-105C44E69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139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EC7C55-F499-4D10-ABB2-3526D3C0C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59A29E-6B72-40F2-ADC5-CA14FF5A11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07B934B-6A4E-466D-AC2B-04C70DF992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8EFDD4-0659-4413-BDBC-F1357687DF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52312FE-0C86-4F9B-B609-DE969FC47F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255CB49-381C-4F0A-A05E-C15A87538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5703961-076A-4265-AE02-214008233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B1544BB-751A-4677-82BD-58CBD8115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200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7C4263-5D3F-4831-BB7D-CFC62DB45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FAEEF75-E4C9-4B55-A3DD-385D39CCB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E8D6D68-6B92-4FDF-9A70-50850D89A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636D93A-52F1-4AAB-8121-DDBDA62C8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AE3336-B5C5-4D53-89B8-079E00AC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F7D5282-EC59-4826-89E0-3E38BAEC8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183ED7A-9E29-47A3-A6FD-579E1CCAD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099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393107-4684-4F90-8939-EB6E315F5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FDD569-1D5C-4652-976A-7D52FE05F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702F380-67AB-4697-8C5E-5D732D389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E3FB2B-EBFE-41EC-9B29-4C613353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F1C04D-B101-4B89-8328-EFE5D0165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D7CD94F-2BCB-4064-AA1F-CFC892542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82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CE209F8-0064-44F9-88C4-7DCEF7885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09569A4-49AC-46C2-8C70-17280E29FE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1E4908D-8CCB-479B-A728-5DEB9AA67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9D2E0CF-F1C8-4325-8F81-84615073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485643D-D6EF-4686-964C-6E8142B6E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C713F3-6D7C-44C7-B679-5053A9481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2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990D611-7371-4E01-BF13-262FDDC2E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CDC0DB-3346-4CC6-AEBC-C1FCA2956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EF922D-4B0F-4043-AC70-740F87D394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55D4E-AF46-4010-A54B-55DF893C0AF8}" type="datetimeFigureOut">
              <a:rPr lang="fr-FR" smtClean="0"/>
              <a:t>13/01/2019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3975D6C-A82F-4FA8-8406-416CD20695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818CB-123C-40DA-AC90-EEBCA82CBC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C1677-E8C6-4FD5-990F-63B3DB396A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64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91C78612-12A1-4DF6-9F9F-B342AB938DD8}"/>
              </a:ext>
            </a:extLst>
          </p:cNvPr>
          <p:cNvSpPr txBox="1"/>
          <p:nvPr/>
        </p:nvSpPr>
        <p:spPr>
          <a:xfrm>
            <a:off x="0" y="173736"/>
            <a:ext cx="612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u="sng" dirty="0"/>
              <a:t>Nappe d’éclairage LED (20x1cm)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963EDFA-C30F-4BDA-BF13-ADA2AF45F2FA}"/>
              </a:ext>
            </a:extLst>
          </p:cNvPr>
          <p:cNvSpPr txBox="1"/>
          <p:nvPr/>
        </p:nvSpPr>
        <p:spPr>
          <a:xfrm>
            <a:off x="6205728" y="327235"/>
            <a:ext cx="4187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/>
              <a:t>À venir coller sur la partie verte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C6258E1-C08B-4CBD-A46B-7F9944A1FA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528"/>
            <a:ext cx="6205728" cy="465429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E51A80C-3528-4BB8-ACBA-C39227D7CE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728" y="804672"/>
            <a:ext cx="6023206" cy="4654296"/>
          </a:xfrm>
          <a:prstGeom prst="rect">
            <a:avLst/>
          </a:prstGeom>
        </p:spPr>
      </p:pic>
      <p:sp>
        <p:nvSpPr>
          <p:cNvPr id="12" name="Flèche : bas 11">
            <a:extLst>
              <a:ext uri="{FF2B5EF4-FFF2-40B4-BE49-F238E27FC236}">
                <a16:creationId xmlns:a16="http://schemas.microsoft.com/office/drawing/2014/main" id="{B81CEBAF-B347-4289-BC27-7FFC64BC1E79}"/>
              </a:ext>
            </a:extLst>
          </p:cNvPr>
          <p:cNvSpPr/>
          <p:nvPr/>
        </p:nvSpPr>
        <p:spPr>
          <a:xfrm rot="1732978">
            <a:off x="8410721" y="995697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9556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13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jonathan guardiola</dc:creator>
  <cp:lastModifiedBy>jonathan guardiola</cp:lastModifiedBy>
  <cp:revision>5</cp:revision>
  <dcterms:created xsi:type="dcterms:W3CDTF">2019-01-13T15:15:02Z</dcterms:created>
  <dcterms:modified xsi:type="dcterms:W3CDTF">2019-01-13T17:42:56Z</dcterms:modified>
</cp:coreProperties>
</file>